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3" d="100"/>
          <a:sy n="63" d="100"/>
        </p:scale>
        <p:origin x="74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99793-6907-3E41-8989-D0A6DD06C4BB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31DB6-4F39-A649-8DA8-92CB92AD3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B939F-C596-324F-A3CE-7CAB2020ED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9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8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6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4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2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6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1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8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1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45651-9855-F347-81A0-936819F7CD71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_background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367" y="-152400"/>
            <a:ext cx="9780134" cy="701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7010" y="2294866"/>
            <a:ext cx="5769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Activity 3.2</a:t>
            </a:r>
          </a:p>
          <a:p>
            <a:pPr algn="ctr"/>
            <a:r>
              <a:rPr lang="en-US" sz="6000" b="1" spc="3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Breaking News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1" y="406541"/>
            <a:ext cx="2578786" cy="15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6644" y="5254079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dirty="0">
                <a:solidFill>
                  <a:srgbClr val="FFFF00"/>
                </a:solidFill>
                <a:latin typeface="Avenir Medium"/>
              </a:rPr>
              <a:t>Valles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Marineris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, Mars. Credit: ESA/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DLR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/FU Berlin (G.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Neukum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)</a:t>
            </a:r>
            <a:br>
              <a:rPr lang="en-AU" sz="2200" dirty="0">
                <a:solidFill>
                  <a:srgbClr val="FFFF00"/>
                </a:solidFill>
                <a:latin typeface="Avenir Medium"/>
              </a:rPr>
            </a:br>
            <a:endParaRPr lang="en-US" sz="2200" spc="100" dirty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CA578-ED27-48F9-8FB2-1559434E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54" y="358484"/>
            <a:ext cx="7009579" cy="467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8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6644" y="5084802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dirty="0">
                <a:solidFill>
                  <a:srgbClr val="FFFF00"/>
                </a:solidFill>
                <a:latin typeface="Avenir Medium"/>
              </a:rPr>
              <a:t>The mouth of Kasei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Vallis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, Mars. </a:t>
            </a:r>
            <a:br>
              <a:rPr lang="en-AU" sz="2200" dirty="0">
                <a:solidFill>
                  <a:srgbClr val="FFFF00"/>
                </a:solidFill>
                <a:latin typeface="Avenir Medium"/>
              </a:rPr>
            </a:br>
            <a:r>
              <a:rPr lang="en-AU" sz="2200" dirty="0">
                <a:solidFill>
                  <a:srgbClr val="FFFF00"/>
                </a:solidFill>
                <a:latin typeface="Avenir Medium"/>
              </a:rPr>
              <a:t>Credit: ESA/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DLR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/FU Berlin (G.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Neukum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)</a:t>
            </a:r>
            <a:endParaRPr lang="en-US" sz="2200" spc="100" dirty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0269B-33CC-4C77-94B0-8580155F9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60" y="399872"/>
            <a:ext cx="4366860" cy="46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8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41246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dirty="0">
                <a:solidFill>
                  <a:srgbClr val="FFFF00"/>
                </a:solidFill>
                <a:latin typeface="Avenir Medium"/>
              </a:rPr>
              <a:t>East of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of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 Valles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Marineris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, Mars. </a:t>
            </a:r>
            <a:br>
              <a:rPr lang="en-AU" sz="2200" dirty="0">
                <a:solidFill>
                  <a:srgbClr val="FFFF00"/>
                </a:solidFill>
                <a:latin typeface="Avenir Medium"/>
              </a:rPr>
            </a:br>
            <a:r>
              <a:rPr lang="en-AU" sz="2200" dirty="0">
                <a:solidFill>
                  <a:srgbClr val="FFFF00"/>
                </a:solidFill>
                <a:latin typeface="Avenir Medium"/>
              </a:rPr>
              <a:t>Credit: ESA/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DLR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/FU Berlin (G.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Neukum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)</a:t>
            </a:r>
            <a:endParaRPr lang="en-US" sz="2200" spc="100" dirty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21B193-A2B8-494B-94E0-4A568CD51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0" y="665838"/>
            <a:ext cx="6494780" cy="43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41246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dirty="0">
                <a:solidFill>
                  <a:srgbClr val="FFFF00"/>
                </a:solidFill>
                <a:latin typeface="Avenir Medium"/>
              </a:rPr>
              <a:t>Valles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Marineris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, Mars. </a:t>
            </a:r>
            <a:br>
              <a:rPr lang="en-AU" sz="2200" dirty="0">
                <a:solidFill>
                  <a:srgbClr val="FFFF00"/>
                </a:solidFill>
                <a:latin typeface="Avenir Medium"/>
              </a:rPr>
            </a:br>
            <a:r>
              <a:rPr lang="en-AU" sz="2200" dirty="0">
                <a:solidFill>
                  <a:srgbClr val="FFFF00"/>
                </a:solidFill>
                <a:latin typeface="Avenir Medium"/>
              </a:rPr>
              <a:t>Credit: ESA/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DLR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/FU Berlin (G.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Neukum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)</a:t>
            </a:r>
            <a:endParaRPr lang="en-US" sz="2200" spc="100" dirty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83470-5DEB-42AF-B2D2-7EEEE5E5E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00" y="494764"/>
            <a:ext cx="4473334" cy="44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0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423466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Sirenum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 Fossae fractures in the 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Tharsis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 volcanic region, Mars. </a:t>
            </a:r>
            <a:br>
              <a:rPr lang="en-AU" sz="2200" dirty="0">
                <a:solidFill>
                  <a:srgbClr val="FFFF00"/>
                </a:solidFill>
                <a:latin typeface="Avenir Medium"/>
              </a:rPr>
            </a:br>
            <a:r>
              <a:rPr lang="en-AU" sz="2200" dirty="0">
                <a:solidFill>
                  <a:srgbClr val="FFFF00"/>
                </a:solidFill>
                <a:latin typeface="Avenir Medium"/>
              </a:rPr>
              <a:t>Credit: ESA/</a:t>
            </a:r>
            <a:r>
              <a:rPr lang="en-AU" sz="2200" dirty="0" err="1">
                <a:solidFill>
                  <a:srgbClr val="FFFF00"/>
                </a:solidFill>
                <a:latin typeface="Avenir Medium"/>
              </a:rPr>
              <a:t>DLR</a:t>
            </a:r>
            <a:r>
              <a:rPr lang="en-AU" sz="2200" dirty="0">
                <a:solidFill>
                  <a:srgbClr val="FFFF00"/>
                </a:solidFill>
                <a:latin typeface="Avenir Medium"/>
              </a:rPr>
              <a:t>/FU Berlin</a:t>
            </a:r>
            <a:endParaRPr lang="en-US" sz="2200" spc="100" dirty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B5E2E-D754-4A40-99A6-86D78C42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07" y="1009650"/>
            <a:ext cx="7691120" cy="40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55</Words>
  <Application>Microsoft Office PowerPoint</Application>
  <PresentationFormat>On-screen Show (4:3)</PresentationFormat>
  <Paragraphs>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Black</vt:lpstr>
      <vt:lpstr>Avenir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Curved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 Harrison</dc:creator>
  <cp:lastModifiedBy>Lucie</cp:lastModifiedBy>
  <cp:revision>3</cp:revision>
  <dcterms:created xsi:type="dcterms:W3CDTF">2018-03-26T15:20:47Z</dcterms:created>
  <dcterms:modified xsi:type="dcterms:W3CDTF">2018-03-27T08:38:44Z</dcterms:modified>
</cp:coreProperties>
</file>